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7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6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3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3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6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9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0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91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D1C27-17F2-4EC0-B18D-B657DF62B1DE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4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63208" y="668215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63208" y="844034"/>
            <a:ext cx="3194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>
                <a:solidFill>
                  <a:srgbClr val="0070C0"/>
                </a:solidFill>
              </a:rPr>
              <a:t>Adunarea generală a asociațiilor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63208" y="182293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69821" y="1998757"/>
            <a:ext cx="1769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>
                <a:solidFill>
                  <a:srgbClr val="0070C0"/>
                </a:solidFill>
              </a:rPr>
              <a:t>Consiliul director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27086" y="182293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05821" y="1998757"/>
            <a:ext cx="1787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>
                <a:solidFill>
                  <a:srgbClr val="0070C0"/>
                </a:solidFill>
              </a:rPr>
              <a:t>Consiliul știintific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99330" y="182293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07769" y="1998757"/>
            <a:ext cx="833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>
                <a:solidFill>
                  <a:srgbClr val="0070C0"/>
                </a:solidFill>
              </a:rPr>
              <a:t>Cenzor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3206" y="303331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80989" y="3209137"/>
            <a:ext cx="947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>
                <a:solidFill>
                  <a:srgbClr val="0070C0"/>
                </a:solidFill>
              </a:rPr>
              <a:t>Director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50513" y="4386580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63204" y="4386580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99329" y="4384722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62081" y="4386580"/>
            <a:ext cx="21128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 smtClean="0">
                <a:solidFill>
                  <a:srgbClr val="0070C0"/>
                </a:solidFill>
              </a:rPr>
              <a:t>Compartiment </a:t>
            </a:r>
          </a:p>
          <a:p>
            <a:pPr algn="ctr"/>
            <a:r>
              <a:rPr lang="ro-RO" dirty="0" smtClean="0">
                <a:solidFill>
                  <a:srgbClr val="0070C0"/>
                </a:solidFill>
              </a:rPr>
              <a:t>cercetare-dezvoltare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701876" y="4386579"/>
            <a:ext cx="1977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 smtClean="0">
                <a:solidFill>
                  <a:srgbClr val="0070C0"/>
                </a:solidFill>
              </a:rPr>
              <a:t>Compartiment </a:t>
            </a:r>
          </a:p>
          <a:p>
            <a:pPr algn="ctr"/>
            <a:r>
              <a:rPr lang="ro-RO" dirty="0" smtClean="0">
                <a:solidFill>
                  <a:srgbClr val="0070C0"/>
                </a:solidFill>
              </a:rPr>
              <a:t>transfer-tehnologic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05585" y="4386579"/>
            <a:ext cx="3321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 smtClean="0">
                <a:solidFill>
                  <a:srgbClr val="0070C0"/>
                </a:solidFill>
              </a:rPr>
              <a:t>Compartiment </a:t>
            </a:r>
          </a:p>
          <a:p>
            <a:pPr algn="ctr"/>
            <a:r>
              <a:rPr lang="ro-RO" dirty="0" smtClean="0">
                <a:solidFill>
                  <a:srgbClr val="0070C0"/>
                </a:solidFill>
              </a:rPr>
              <a:t>administrativ și financiar-contabil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3" name="Straight Connector 22"/>
          <p:cNvCxnSpPr>
            <a:stCxn id="6" idx="2"/>
            <a:endCxn id="8" idx="0"/>
          </p:cNvCxnSpPr>
          <p:nvPr/>
        </p:nvCxnSpPr>
        <p:spPr>
          <a:xfrm>
            <a:off x="6154616" y="1389185"/>
            <a:ext cx="0" cy="433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3"/>
            <a:endCxn id="8" idx="1"/>
          </p:cNvCxnSpPr>
          <p:nvPr/>
        </p:nvCxnSpPr>
        <p:spPr>
          <a:xfrm>
            <a:off x="4209901" y="2183423"/>
            <a:ext cx="3533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3"/>
            <a:endCxn id="12" idx="1"/>
          </p:cNvCxnSpPr>
          <p:nvPr/>
        </p:nvCxnSpPr>
        <p:spPr>
          <a:xfrm>
            <a:off x="7746023" y="2183423"/>
            <a:ext cx="3533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2"/>
            <a:endCxn id="14" idx="0"/>
          </p:cNvCxnSpPr>
          <p:nvPr/>
        </p:nvCxnSpPr>
        <p:spPr>
          <a:xfrm flipH="1">
            <a:off x="6154614" y="2543908"/>
            <a:ext cx="2" cy="489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2"/>
            <a:endCxn id="21" idx="0"/>
          </p:cNvCxnSpPr>
          <p:nvPr/>
        </p:nvCxnSpPr>
        <p:spPr>
          <a:xfrm>
            <a:off x="6154614" y="3754288"/>
            <a:ext cx="11715" cy="632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4" idx="2"/>
            <a:endCxn id="19" idx="0"/>
          </p:cNvCxnSpPr>
          <p:nvPr/>
        </p:nvCxnSpPr>
        <p:spPr>
          <a:xfrm flipH="1">
            <a:off x="2618492" y="3754288"/>
            <a:ext cx="3536122" cy="632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4" idx="2"/>
            <a:endCxn id="20" idx="0"/>
          </p:cNvCxnSpPr>
          <p:nvPr/>
        </p:nvCxnSpPr>
        <p:spPr>
          <a:xfrm>
            <a:off x="6154614" y="3754288"/>
            <a:ext cx="3536123" cy="632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68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A1</dc:creator>
  <cp:lastModifiedBy>Dana Petcu</cp:lastModifiedBy>
  <cp:revision>6</cp:revision>
  <dcterms:created xsi:type="dcterms:W3CDTF">2026-04-22T08:19:47Z</dcterms:created>
  <dcterms:modified xsi:type="dcterms:W3CDTF">2026-04-23T14:55:51Z</dcterms:modified>
</cp:coreProperties>
</file>