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496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D1C27-17F2-4EC0-B18D-B657DF62B1DE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F8D23-23CC-46C2-BBA6-362E6E836F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02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D1C27-17F2-4EC0-B18D-B657DF62B1DE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F8D23-23CC-46C2-BBA6-362E6E836F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871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D1C27-17F2-4EC0-B18D-B657DF62B1DE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F8D23-23CC-46C2-BBA6-362E6E836F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9675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D1C27-17F2-4EC0-B18D-B657DF62B1DE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F8D23-23CC-46C2-BBA6-362E6E836F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331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D1C27-17F2-4EC0-B18D-B657DF62B1DE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F8D23-23CC-46C2-BBA6-362E6E836F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397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D1C27-17F2-4EC0-B18D-B657DF62B1DE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F8D23-23CC-46C2-BBA6-362E6E836F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0653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D1C27-17F2-4EC0-B18D-B657DF62B1DE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F8D23-23CC-46C2-BBA6-362E6E836F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59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D1C27-17F2-4EC0-B18D-B657DF62B1DE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F8D23-23CC-46C2-BBA6-362E6E836F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5906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D1C27-17F2-4EC0-B18D-B657DF62B1DE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F8D23-23CC-46C2-BBA6-362E6E836F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56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D1C27-17F2-4EC0-B18D-B657DF62B1DE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F8D23-23CC-46C2-BBA6-362E6E836F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404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D1C27-17F2-4EC0-B18D-B657DF62B1DE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F8D23-23CC-46C2-BBA6-362E6E836F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912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9D1C27-17F2-4EC0-B18D-B657DF62B1DE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5F8D23-23CC-46C2-BBA6-362E6E836F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943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563208" y="668215"/>
            <a:ext cx="3182815" cy="72097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70C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63208" y="844034"/>
            <a:ext cx="30927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dirty="0">
                <a:solidFill>
                  <a:srgbClr val="0070C0"/>
                </a:solidFill>
              </a:rPr>
              <a:t>General assembly of associates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563208" y="1822938"/>
            <a:ext cx="3182815" cy="72097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70C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69821" y="1998757"/>
            <a:ext cx="18666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dirty="0">
                <a:solidFill>
                  <a:srgbClr val="0070C0"/>
                </a:solidFill>
              </a:rPr>
              <a:t>Board of directors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027086" y="1822938"/>
            <a:ext cx="3182815" cy="72097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70C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705821" y="1998757"/>
            <a:ext cx="17451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dirty="0">
                <a:solidFill>
                  <a:srgbClr val="0070C0"/>
                </a:solidFill>
              </a:rPr>
              <a:t>Scientific council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8099330" y="1822938"/>
            <a:ext cx="3182815" cy="72097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70C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9407769" y="1998757"/>
            <a:ext cx="8370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dirty="0">
                <a:solidFill>
                  <a:srgbClr val="0070C0"/>
                </a:solidFill>
              </a:rPr>
              <a:t>Censor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563206" y="3033318"/>
            <a:ext cx="3182815" cy="72097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70C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680989" y="3209137"/>
            <a:ext cx="9472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dirty="0">
                <a:solidFill>
                  <a:srgbClr val="0070C0"/>
                </a:solidFill>
              </a:rPr>
              <a:t>Director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027085" y="4386580"/>
            <a:ext cx="3182815" cy="72097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70C0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575449" y="4394589"/>
            <a:ext cx="3182815" cy="72097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70C0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8122759" y="4386580"/>
            <a:ext cx="3182815" cy="72097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70C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222188" y="4386580"/>
            <a:ext cx="27926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o-RO" dirty="0">
                <a:solidFill>
                  <a:srgbClr val="0070C0"/>
                </a:solidFill>
              </a:rPr>
              <a:t>Research and development </a:t>
            </a:r>
          </a:p>
          <a:p>
            <a:pPr algn="ctr"/>
            <a:r>
              <a:rPr lang="ro-RO" dirty="0">
                <a:solidFill>
                  <a:srgbClr val="0070C0"/>
                </a:solidFill>
              </a:rPr>
              <a:t>compartment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8544973" y="4386579"/>
            <a:ext cx="22915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o-RO" dirty="0">
                <a:solidFill>
                  <a:srgbClr val="0070C0"/>
                </a:solidFill>
              </a:rPr>
              <a:t>Technologicial transfer</a:t>
            </a:r>
          </a:p>
          <a:p>
            <a:pPr algn="ctr"/>
            <a:r>
              <a:rPr lang="ro-RO" dirty="0">
                <a:solidFill>
                  <a:srgbClr val="0070C0"/>
                </a:solidFill>
              </a:rPr>
              <a:t>compartment 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731708" y="4386579"/>
            <a:ext cx="28692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o-RO" dirty="0">
                <a:solidFill>
                  <a:srgbClr val="0070C0"/>
                </a:solidFill>
              </a:rPr>
              <a:t>Administrative and financial-</a:t>
            </a:r>
          </a:p>
          <a:p>
            <a:pPr algn="ctr"/>
            <a:r>
              <a:rPr lang="ro-RO" dirty="0">
                <a:solidFill>
                  <a:srgbClr val="0070C0"/>
                </a:solidFill>
              </a:rPr>
              <a:t>accounting compartment</a:t>
            </a:r>
            <a:endParaRPr lang="en-US" dirty="0">
              <a:solidFill>
                <a:srgbClr val="0070C0"/>
              </a:solidFill>
            </a:endParaRPr>
          </a:p>
        </p:txBody>
      </p:sp>
      <p:cxnSp>
        <p:nvCxnSpPr>
          <p:cNvPr id="23" name="Straight Connector 22"/>
          <p:cNvCxnSpPr>
            <a:stCxn id="6" idx="2"/>
            <a:endCxn id="8" idx="0"/>
          </p:cNvCxnSpPr>
          <p:nvPr/>
        </p:nvCxnSpPr>
        <p:spPr>
          <a:xfrm>
            <a:off x="6154616" y="1389185"/>
            <a:ext cx="0" cy="4337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10" idx="3"/>
            <a:endCxn id="8" idx="1"/>
          </p:cNvCxnSpPr>
          <p:nvPr/>
        </p:nvCxnSpPr>
        <p:spPr>
          <a:xfrm>
            <a:off x="4209901" y="2183423"/>
            <a:ext cx="35330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8" idx="3"/>
            <a:endCxn id="12" idx="1"/>
          </p:cNvCxnSpPr>
          <p:nvPr/>
        </p:nvCxnSpPr>
        <p:spPr>
          <a:xfrm>
            <a:off x="7746023" y="2183423"/>
            <a:ext cx="35330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stCxn id="8" idx="2"/>
            <a:endCxn id="14" idx="0"/>
          </p:cNvCxnSpPr>
          <p:nvPr/>
        </p:nvCxnSpPr>
        <p:spPr>
          <a:xfrm flipH="1">
            <a:off x="6154614" y="2543908"/>
            <a:ext cx="2" cy="4894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14" idx="2"/>
            <a:endCxn id="21" idx="0"/>
          </p:cNvCxnSpPr>
          <p:nvPr/>
        </p:nvCxnSpPr>
        <p:spPr>
          <a:xfrm>
            <a:off x="6154614" y="3754288"/>
            <a:ext cx="11715" cy="6322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>
            <a:stCxn id="14" idx="2"/>
            <a:endCxn id="19" idx="0"/>
          </p:cNvCxnSpPr>
          <p:nvPr/>
        </p:nvCxnSpPr>
        <p:spPr>
          <a:xfrm flipH="1">
            <a:off x="2618492" y="3754288"/>
            <a:ext cx="3536122" cy="6322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>
            <a:stCxn id="14" idx="2"/>
            <a:endCxn id="20" idx="0"/>
          </p:cNvCxnSpPr>
          <p:nvPr/>
        </p:nvCxnSpPr>
        <p:spPr>
          <a:xfrm>
            <a:off x="6154614" y="3754288"/>
            <a:ext cx="3536123" cy="6322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82949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23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A1</dc:creator>
  <cp:lastModifiedBy>silviu</cp:lastModifiedBy>
  <cp:revision>6</cp:revision>
  <dcterms:created xsi:type="dcterms:W3CDTF">2026-04-22T08:19:47Z</dcterms:created>
  <dcterms:modified xsi:type="dcterms:W3CDTF">2026-05-25T17:55:56Z</dcterms:modified>
</cp:coreProperties>
</file>